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3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258552"/>
            <a:ext cx="5943600" cy="17998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" y="0"/>
            <a:ext cx="7753349" cy="39585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88" y="4295775"/>
            <a:ext cx="7725411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43800" cy="1021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5943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5943600" cy="792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982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7982708"/>
            <a:ext cx="5943600" cy="20756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7648575" cy="396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19550"/>
            <a:ext cx="776287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439908"/>
            <a:ext cx="5943600" cy="16184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" y="409575"/>
            <a:ext cx="7696200" cy="396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476750"/>
            <a:ext cx="774382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4876800"/>
            <a:ext cx="5943600" cy="396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7753350" cy="396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91050"/>
            <a:ext cx="776287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7772400" cy="56870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100"/>
            <a:ext cx="777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5560"/>
            <a:ext cx="7772400" cy="1024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2024-02-19T16:54:08Z</dcterms:created>
  <dcterms:modified xsi:type="dcterms:W3CDTF">2024-03-16T10:56:04Z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2024-02-19T00:00:00Z</vt:filetime>
  </property>
</Properties>
</file>